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8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AF60A-713C-41BA-9788-4C493DDC0A9C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E0FA7-C445-42F7-AF66-A4F5A6FC8A9C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AC5C5-1A57-4420-8AFB-CE41693A794B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C08AF-84E6-4329-8E67-FEA434B47075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F6EE328-6AFF-436B-881F-213D56084544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02069A-09EE-4C7C-86A4-2314A404921D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EE7F1-171E-411F-96CA-A251A21496E7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2C98D-A273-4547-9B92-97D7769F71A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7CD67-0644-446C-B2AD-1C09BF34F286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80828-6983-48AD-9E27-CBD3696F837E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EFB91-0324-450E-B17F-36DC0ECCE413}" type="datetimeFigureOut">
              <a:rPr lang="en-US" dirty="0"/>
              <a:t>4/22/2020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52E37674-C1BA-4107-9B06-6D4CAC3A3DF5}" type="datetimeFigureOut">
              <a:rPr lang="en-US" dirty="0"/>
              <a:t>4/22/2020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it/paesaggi/primavera-it/pinkflowers-brnach-primavera-fiori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pixabay.com/en/plumeria-flowers-summer-exotic-790649/" TargetMode="Externa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microsoft.com/office/2007/relationships/hdphoto" Target="../media/hdphoto2.wdp"/><Relationship Id="rId7" Type="http://schemas.openxmlformats.org/officeDocument/2006/relationships/hyperlink" Target="http://mondopiante.blogspot.com/2012/03/margherita-simbolo-di-semplicita.html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jpg"/><Relationship Id="rId5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hyperlink" Target="https://creativecommons.org/licenses/by/3.0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hyperlink" Target="https://pixabay.com/en/daffodils-spring-flowers-spring-716891/" TargetMode="Externa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pixabay.com/de/g%C3%A4nsebl%C3%BCmchen-rosa-blume-makro-382468/" TargetMode="Externa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tionary.org/wiki/fiore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pixabay.com/en/flower-spring-flower-pink-white-3217170/" TargetMode="Externa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7E948281-0364-4C04-A841-BD36C17BC1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-7620" y="-1"/>
            <a:ext cx="12207240" cy="6858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Immagine 4" descr="Immagine che contiene pianta, fiore, rosa&#10;&#10;Descrizione generata automaticamente">
            <a:extLst>
              <a:ext uri="{FF2B5EF4-FFF2-40B4-BE49-F238E27FC236}">
                <a16:creationId xmlns="" xmlns:a16="http://schemas.microsoft.com/office/drawing/2014/main" id="{2F67A6D6-24DC-480C-89B0-6C940A76AC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rcRect l="4120" t="27550" r="1" b="541"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A78FA00-76B8-49BE-B95D-2772712D4B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4257366"/>
            <a:ext cx="12192000" cy="2610465"/>
          </a:xfrm>
          <a:prstGeom prst="rect">
            <a:avLst/>
          </a:prstGeom>
          <a:blipFill dpi="0" rotWithShape="1">
            <a:blip r:embed="rId4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2F5ACEE-1AAE-4487-B7B7-217F72EEB5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1560" y="4355692"/>
            <a:ext cx="9085940" cy="1472224"/>
          </a:xfrm>
        </p:spPr>
        <p:txBody>
          <a:bodyPr anchor="b">
            <a:normAutofit/>
          </a:bodyPr>
          <a:lstStyle/>
          <a:p>
            <a:r>
              <a:rPr lang="it-IT" sz="7400" dirty="0" smtClean="0"/>
              <a:t>LAS </a:t>
            </a:r>
            <a:r>
              <a:rPr lang="it-IT" sz="7400" dirty="0"/>
              <a:t>FLORES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71777E27-88AC-4E82-8E84-BD095F2F56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848" y="5908302"/>
            <a:ext cx="9052560" cy="364482"/>
          </a:xfrm>
        </p:spPr>
        <p:txBody>
          <a:bodyPr>
            <a:normAutofit lnSpcReduction="10000"/>
          </a:bodyPr>
          <a:lstStyle/>
          <a:p>
            <a:endParaRPr lang="it-IT" dirty="0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1FD7541F-6ED3-4558-838A-A55FF8D6DC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0245590" y="5111496"/>
            <a:ext cx="1080904" cy="1080902"/>
            <a:chOff x="9685338" y="4460675"/>
            <a:chExt cx="1080904" cy="1080902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9D455E42-2035-4EF5-A199-924E5FECE72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0" name="Oval 15">
              <a:extLst>
                <a:ext uri="{FF2B5EF4-FFF2-40B4-BE49-F238E27FC236}">
                  <a16:creationId xmlns="" xmlns:a16="http://schemas.microsoft.com/office/drawing/2014/main" id="{8C02769F-4749-4B97-974D-6A8E70F2C2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6539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23">
            <a:extLst>
              <a:ext uri="{FF2B5EF4-FFF2-40B4-BE49-F238E27FC236}">
                <a16:creationId xmlns="" xmlns:a16="http://schemas.microsoft.com/office/drawing/2014/main" id="{B8CE2A87-DBA0-4B0D-98B6-FA36B850BA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olo 18">
            <a:extLst>
              <a:ext uri="{FF2B5EF4-FFF2-40B4-BE49-F238E27FC236}">
                <a16:creationId xmlns="" xmlns:a16="http://schemas.microsoft.com/office/drawing/2014/main" id="{38B0A076-C6B6-4925-98BE-BFF1C5EB2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1076324"/>
            <a:ext cx="6743844" cy="4657725"/>
          </a:xfrm>
        </p:spPr>
        <p:txBody>
          <a:bodyPr>
            <a:noAutofit/>
          </a:bodyPr>
          <a:lstStyle/>
          <a:p>
            <a:pPr marL="0" indent="0"/>
            <a:r>
              <a:rPr lang="es-ES" sz="6000" b="0" dirty="0"/>
              <a:t>Alabado sea las flores</a:t>
            </a:r>
            <a:br>
              <a:rPr lang="es-ES" sz="6000" b="0" dirty="0"/>
            </a:br>
            <a:r>
              <a:rPr lang="es-ES" sz="6000" b="0" dirty="0"/>
              <a:t>que llenan nuestros días de alegría</a:t>
            </a:r>
            <a:br>
              <a:rPr lang="es-ES" sz="6000" b="0" dirty="0"/>
            </a:br>
            <a:r>
              <a:rPr lang="it-IT" sz="6000" b="0" dirty="0"/>
              <a:t/>
            </a:r>
            <a:br>
              <a:rPr lang="it-IT" sz="6000" b="0" dirty="0"/>
            </a:br>
            <a:endParaRPr lang="it-IT" sz="6000" b="0" dirty="0"/>
          </a:p>
        </p:txBody>
      </p:sp>
      <p:sp>
        <p:nvSpPr>
          <p:cNvPr id="10" name="Segnaposto contenuto 9">
            <a:extLst>
              <a:ext uri="{FF2B5EF4-FFF2-40B4-BE49-F238E27FC236}">
                <a16:creationId xmlns="" xmlns:a16="http://schemas.microsoft.com/office/drawing/2014/main" id="{1981C5BD-0C03-48D1-B61C-F6B6DA30F0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1800" dirty="0">
                <a:latin typeface="+mj-lt"/>
              </a:rPr>
              <a:t/>
            </a:r>
            <a:br>
              <a:rPr lang="es-ES" sz="1800" dirty="0">
                <a:latin typeface="+mj-lt"/>
              </a:rPr>
            </a:br>
            <a:endParaRPr lang="it-IT" sz="1800" dirty="0">
              <a:latin typeface="+mj-lt"/>
            </a:endParaRPr>
          </a:p>
        </p:txBody>
      </p:sp>
      <p:pic>
        <p:nvPicPr>
          <p:cNvPr id="18" name="Segnaposto contenuto 17" descr="Immagine che contiene fiore, pianta, vaso, piccolo&#10;&#10;Descrizione generata automaticamente">
            <a:extLst>
              <a:ext uri="{FF2B5EF4-FFF2-40B4-BE49-F238E27FC236}">
                <a16:creationId xmlns="" xmlns:a16="http://schemas.microsoft.com/office/drawing/2014/main" id="{4DDFE2F5-772D-4CE0-A15B-7AA1F2C716B9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28903" r="14860" b="2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38" name="Group 25">
            <a:extLst>
              <a:ext uri="{FF2B5EF4-FFF2-40B4-BE49-F238E27FC236}">
                <a16:creationId xmlns="" xmlns:a16="http://schemas.microsoft.com/office/drawing/2014/main" id="{3F4FDEC5-B98A-4D9F-BB63-FA5A1ED9D3B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D779EAC7-1067-454B-8145-AE5BF6ECBF1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39" name="Oval 27">
              <a:extLst>
                <a:ext uri="{FF2B5EF4-FFF2-40B4-BE49-F238E27FC236}">
                  <a16:creationId xmlns="" xmlns:a16="http://schemas.microsoft.com/office/drawing/2014/main" id="{8BEA0E4E-FF8C-4EBC-87F8-743D03BEBF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306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5">
            <a:extLst>
              <a:ext uri="{FF2B5EF4-FFF2-40B4-BE49-F238E27FC236}">
                <a16:creationId xmlns="" xmlns:a16="http://schemas.microsoft.com/office/drawing/2014/main" id="{75E3D2E7-AD93-44A1-8BC6-0E1343A3E4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17">
            <a:extLst>
              <a:ext uri="{FF2B5EF4-FFF2-40B4-BE49-F238E27FC236}">
                <a16:creationId xmlns="" xmlns:a16="http://schemas.microsoft.com/office/drawing/2014/main" id="{9CC5271D-3244-41E2-B819-CBCB46B719A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19">
            <a:extLst>
              <a:ext uri="{FF2B5EF4-FFF2-40B4-BE49-F238E27FC236}">
                <a16:creationId xmlns="" xmlns:a16="http://schemas.microsoft.com/office/drawing/2014/main" id="{5683B5F4-86FD-4BF8-88F1-837F5B70B3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1" name="Group 21">
            <a:extLst>
              <a:ext uri="{FF2B5EF4-FFF2-40B4-BE49-F238E27FC236}">
                <a16:creationId xmlns="" xmlns:a16="http://schemas.microsoft.com/office/drawing/2014/main" id="{468FD2E2-2BBC-4CE0-8728-F7F04CF3DA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DFDB4C9A-B334-4F22-B77C-0ABDFA489FB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20B25D87-B509-4BDD-8E23-850E1C3903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 useBgFill="1">
        <p:nvSpPr>
          <p:cNvPr id="42" name="Rectangle 25">
            <a:extLst>
              <a:ext uri="{FF2B5EF4-FFF2-40B4-BE49-F238E27FC236}">
                <a16:creationId xmlns="" xmlns:a16="http://schemas.microsoft.com/office/drawing/2014/main" id="{19A1D830-E73C-47A9-A534-323CEEFF5B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27">
            <a:extLst>
              <a:ext uri="{FF2B5EF4-FFF2-40B4-BE49-F238E27FC236}">
                <a16:creationId xmlns="" xmlns:a16="http://schemas.microsoft.com/office/drawing/2014/main" id="{8F69FBEC-4C47-4288-962D-3FC20C79F3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olo 4">
            <a:extLst>
              <a:ext uri="{FF2B5EF4-FFF2-40B4-BE49-F238E27FC236}">
                <a16:creationId xmlns="" xmlns:a16="http://schemas.microsoft.com/office/drawing/2014/main" id="{0D70E0A2-DB0D-403E-A28F-7DE45AAD4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4654" y="702365"/>
            <a:ext cx="3896264" cy="3765666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</a:pPr>
            <a:r>
              <a:rPr lang="en-US" sz="7200" b="1" kern="1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/>
            </a:r>
            <a:br>
              <a:rPr lang="en-US" sz="7200" b="1" kern="1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r>
              <a:rPr lang="en-US" sz="7200" b="1" kern="1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  <a:t/>
            </a:r>
            <a:br>
              <a:rPr lang="en-US" sz="7200" b="1" kern="1200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  <a:latin typeface="+mj-lt"/>
                <a:ea typeface="+mj-ea"/>
                <a:cs typeface="+mj-cs"/>
              </a:rPr>
            </a:br>
            <a:endParaRPr lang="en-US" sz="7200" b="1" kern="1200" cap="none" baseline="0">
              <a:blipFill dpi="0" rotWithShape="1">
                <a:blip r:embed="rId4"/>
                <a:srcRect/>
                <a:tile tx="6350" ty="-127000" sx="65000" sy="64000" flip="none" algn="tl"/>
              </a:blipFill>
              <a:latin typeface="+mj-lt"/>
              <a:ea typeface="+mj-ea"/>
              <a:cs typeface="+mj-cs"/>
            </a:endParaRPr>
          </a:p>
        </p:txBody>
      </p:sp>
      <p:sp>
        <p:nvSpPr>
          <p:cNvPr id="7" name="Segnaposto contenuto 6">
            <a:extLst>
              <a:ext uri="{FF2B5EF4-FFF2-40B4-BE49-F238E27FC236}">
                <a16:creationId xmlns="" xmlns:a16="http://schemas.microsoft.com/office/drawing/2014/main" id="{96CEC1B7-17C1-48B0-9E8A-133697AD3E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34652" y="171119"/>
            <a:ext cx="3867073" cy="5287849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>
              <a:buNone/>
            </a:pPr>
            <a:r>
              <a:rPr lang="en-US" sz="5400" dirty="0" err="1">
                <a:latin typeface="+mj-lt"/>
              </a:rPr>
              <a:t>Siempre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debemos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recordar</a:t>
            </a:r>
            <a:r>
              <a:rPr lang="en-US" sz="5400" dirty="0">
                <a:latin typeface="+mj-lt"/>
              </a:rPr>
              <a:t/>
            </a:r>
            <a:br>
              <a:rPr lang="en-US" sz="5400" dirty="0">
                <a:latin typeface="+mj-lt"/>
              </a:rPr>
            </a:br>
            <a:r>
              <a:rPr lang="en-US" sz="5400" dirty="0">
                <a:latin typeface="+mj-lt"/>
              </a:rPr>
              <a:t>que el </a:t>
            </a:r>
            <a:r>
              <a:rPr lang="en-US" sz="5400" dirty="0" err="1">
                <a:latin typeface="+mj-lt"/>
              </a:rPr>
              <a:t>mundo</a:t>
            </a:r>
            <a:r>
              <a:rPr lang="en-US" sz="5400" dirty="0">
                <a:latin typeface="+mj-lt"/>
              </a:rPr>
              <a:t> </a:t>
            </a:r>
            <a:r>
              <a:rPr lang="en-US" sz="5400" dirty="0" err="1">
                <a:latin typeface="+mj-lt"/>
              </a:rPr>
              <a:t>nunca</a:t>
            </a:r>
            <a:r>
              <a:rPr lang="en-US" sz="5400" dirty="0">
                <a:latin typeface="+mj-lt"/>
              </a:rPr>
              <a:t> se </a:t>
            </a:r>
            <a:r>
              <a:rPr lang="en-US" sz="5400" dirty="0" err="1">
                <a:latin typeface="+mj-lt"/>
              </a:rPr>
              <a:t>cansará</a:t>
            </a:r>
            <a:r>
              <a:rPr lang="en-US" sz="5400" dirty="0">
                <a:latin typeface="+mj-lt"/>
              </a:rPr>
              <a:t> de los </a:t>
            </a:r>
            <a:r>
              <a:rPr lang="en-US" sz="5400" dirty="0" err="1">
                <a:latin typeface="+mj-lt"/>
              </a:rPr>
              <a:t>colores</a:t>
            </a:r>
            <a:r>
              <a:rPr lang="en-US" sz="6000" dirty="0">
                <a:latin typeface="+mj-lt"/>
              </a:rPr>
              <a:t/>
            </a:r>
            <a:br>
              <a:rPr lang="en-US" sz="6000" dirty="0">
                <a:latin typeface="+mj-lt"/>
              </a:rPr>
            </a:br>
            <a:endParaRPr lang="en-US" sz="6000" dirty="0">
              <a:latin typeface="+mj-lt"/>
            </a:endParaRPr>
          </a:p>
        </p:txBody>
      </p:sp>
      <p:pic>
        <p:nvPicPr>
          <p:cNvPr id="10" name="Segnaposto contenuto 9" descr="Immagine che contiene pianta, fiore, esterni, bianco&#10;&#10;Descrizione generata automaticamente">
            <a:extLst>
              <a:ext uri="{FF2B5EF4-FFF2-40B4-BE49-F238E27FC236}">
                <a16:creationId xmlns="" xmlns:a16="http://schemas.microsoft.com/office/drawing/2014/main" id="{9CEFDAA5-922F-4A67-BF4A-F3806D1FC19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6">
            <a:extLst>
              <a:ext uri="{837473B0-CC2E-450A-ABE3-18F120FF3D39}">
                <a1611:picAttrSrcUrl xmlns="" xmlns:a1611="http://schemas.microsoft.com/office/drawing/2016/11/main" r:id="rId7"/>
              </a:ext>
            </a:extLst>
          </a:blip>
          <a:srcRect l="13852" r="10677"/>
          <a:stretch/>
        </p:blipFill>
        <p:spPr>
          <a:xfrm>
            <a:off x="-19030" y="10"/>
            <a:ext cx="6901088" cy="6857990"/>
          </a:xfrm>
          <a:prstGeom prst="rect">
            <a:avLst/>
          </a:prstGeom>
        </p:spPr>
      </p:pic>
      <p:grpSp>
        <p:nvGrpSpPr>
          <p:cNvPr id="44" name="Group 29">
            <a:extLst>
              <a:ext uri="{FF2B5EF4-FFF2-40B4-BE49-F238E27FC236}">
                <a16:creationId xmlns="" xmlns:a16="http://schemas.microsoft.com/office/drawing/2014/main" id="{54F6FC82-E588-4DA0-8096-0C3BD54F17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401724" y="6229681"/>
            <a:ext cx="457200" cy="457200"/>
            <a:chOff x="11361456" y="6195813"/>
            <a:chExt cx="548640" cy="548640"/>
          </a:xfrm>
        </p:grpSpPr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E8898E90-044F-45FF-8B4D-CE0F6A630A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8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31">
              <a:extLst>
                <a:ext uri="{FF2B5EF4-FFF2-40B4-BE49-F238E27FC236}">
                  <a16:creationId xmlns="" xmlns:a16="http://schemas.microsoft.com/office/drawing/2014/main" id="{923BF161-A852-4DA5-BB4C-2DFC336B777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4C5A1870-2DD6-4AA9-BC9D-3A0CFBC0DCF9}"/>
              </a:ext>
            </a:extLst>
          </p:cNvPr>
          <p:cNvSpPr txBox="1"/>
          <p:nvPr/>
        </p:nvSpPr>
        <p:spPr>
          <a:xfrm>
            <a:off x="4082708" y="6657945"/>
            <a:ext cx="281840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it-IT" sz="700">
                <a:solidFill>
                  <a:srgbClr val="FFFFFF"/>
                </a:solidFill>
                <a:hlinkClick r:id="rId7" tooltip="http://mondopiante.blogspot.com/2012/03/margherita-simbolo-di-semplicita.html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Questa foto</a:t>
            </a:r>
            <a:r>
              <a:rPr lang="it-IT" sz="700">
                <a:solidFill>
                  <a:srgbClr val="FFFFFF"/>
                </a:solidFill>
              </a:rPr>
              <a:t> di Autore sconosciuto è concesso in licenza da </a:t>
            </a:r>
            <a:r>
              <a:rPr lang="it-IT" sz="700">
                <a:solidFill>
                  <a:srgbClr val="FFFFFF"/>
                </a:solidFill>
                <a:hlinkClick r:id="rId9" tooltip="https://creativecommons.org/licenses/by/3.0/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CC BY</a:t>
            </a:r>
            <a:endParaRPr lang="it-IT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31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E54E1BC5-9799-4C37-9E39-75AD94AE07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6EC783E0-E2C4-43D2-93E5-38337F8DADB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23" name="Oval 22">
              <a:extLst>
                <a:ext uri="{FF2B5EF4-FFF2-40B4-BE49-F238E27FC236}">
                  <a16:creationId xmlns="" xmlns:a16="http://schemas.microsoft.com/office/drawing/2014/main" id="{542544D0-650E-4448-A7E2-E5C6D73984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pic>
        <p:nvPicPr>
          <p:cNvPr id="16" name="Segnaposto contenuto 15" descr="Immagine che contiene pianta, fiore, tavolo, vaso&#10;&#10;Descrizione generata automaticamente">
            <a:extLst>
              <a:ext uri="{FF2B5EF4-FFF2-40B4-BE49-F238E27FC236}">
                <a16:creationId xmlns="" xmlns:a16="http://schemas.microsoft.com/office/drawing/2014/main" id="{A90F3B94-B35B-4A74-80F5-E1836A4D4D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rcRect l="23807" r="30965" b="-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7A9FF011-88A5-4B89-AD4A-E08820CEE4E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6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egnaposto contenuto 12">
            <a:extLst>
              <a:ext uri="{FF2B5EF4-FFF2-40B4-BE49-F238E27FC236}">
                <a16:creationId xmlns="" xmlns:a16="http://schemas.microsoft.com/office/drawing/2014/main" id="{C368785E-5EAC-43B8-9E2F-BAABD2BDF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0109" y="523875"/>
            <a:ext cx="5326416" cy="56483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+mj-lt"/>
              </a:rPr>
              <a:t>Alabado</a:t>
            </a:r>
            <a:r>
              <a:rPr lang="en-US" sz="6000" dirty="0">
                <a:latin typeface="+mj-lt"/>
              </a:rPr>
              <a:t> sea las </a:t>
            </a:r>
            <a:r>
              <a:rPr lang="en-US" sz="6000" dirty="0" err="1">
                <a:latin typeface="+mj-lt"/>
              </a:rPr>
              <a:t>flores</a:t>
            </a:r>
            <a:endParaRPr lang="en-US" sz="6000" dirty="0">
              <a:latin typeface="+mj-lt"/>
            </a:endParaRPr>
          </a:p>
          <a:p>
            <a:pPr marL="0" indent="0">
              <a:buNone/>
            </a:pPr>
            <a:r>
              <a:rPr lang="en-US" sz="6000" dirty="0">
                <a:latin typeface="+mj-lt"/>
              </a:rPr>
              <a:t>que </a:t>
            </a:r>
            <a:r>
              <a:rPr lang="en-US" sz="6000" dirty="0" err="1">
                <a:latin typeface="+mj-lt"/>
              </a:rPr>
              <a:t>emanan</a:t>
            </a:r>
            <a:r>
              <a:rPr lang="en-US" sz="6000" dirty="0">
                <a:latin typeface="+mj-lt"/>
              </a:rPr>
              <a:t> aromas </a:t>
            </a:r>
            <a:r>
              <a:rPr lang="en-US" sz="6000" dirty="0" err="1">
                <a:latin typeface="+mj-lt"/>
              </a:rPr>
              <a:t>dulces</a:t>
            </a:r>
            <a:r>
              <a:rPr lang="en-US" sz="6000" dirty="0">
                <a:latin typeface="+mj-lt"/>
              </a:rPr>
              <a:t> y sublimes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6BAEAFFD-C82E-4805-8EFA-403C6D826E7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EDC28443-F61D-4568-A939-A57CC8BE67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="" xmlns:a16="http://schemas.microsoft.com/office/drawing/2014/main" id="{3662A386-B011-43D7-945D-36EB3CBC3C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767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47F26634-9FA8-4679-B619-B9DFA21E0D1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egnaposto contenuto 5" descr="Immagine che contiene pianta, fiore, sedendo, viola&#10;&#10;Descrizione generata automaticamente">
            <a:extLst>
              <a:ext uri="{FF2B5EF4-FFF2-40B4-BE49-F238E27FC236}">
                <a16:creationId xmlns="" xmlns:a16="http://schemas.microsoft.com/office/drawing/2014/main" id="{2619BDF3-45AC-4B66-AA63-76F99312F9BE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3999" y="820029"/>
            <a:ext cx="6882269" cy="5161701"/>
          </a:xfrm>
          <a:prstGeom prst="rect">
            <a:avLst/>
          </a:prstGeom>
        </p:spPr>
      </p:pic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4D86F17D-7170-4B67-8ED1-5695F683FE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342900"/>
            <a:ext cx="3544034" cy="58293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sz="7700" dirty="0">
                <a:latin typeface="+mj-lt"/>
              </a:rPr>
              <a:t>Las flores son pacientes</a:t>
            </a:r>
          </a:p>
          <a:p>
            <a:pPr marL="0" indent="0">
              <a:buNone/>
            </a:pPr>
            <a:r>
              <a:rPr lang="es-ES" sz="7700" dirty="0">
                <a:latin typeface="+mj-lt"/>
              </a:rPr>
              <a:t>y tan pronto como florecen, están listos para albergar insectos en busca de refugio</a:t>
            </a:r>
          </a:p>
          <a:p>
            <a:pPr marL="0" indent="0">
              <a:buNone/>
            </a:pPr>
            <a:r>
              <a:rPr lang="es-ES" sz="1600" dirty="0">
                <a:latin typeface="+mj-lt"/>
              </a:rPr>
              <a:t/>
            </a:r>
            <a:br>
              <a:rPr lang="es-ES" sz="1600" dirty="0">
                <a:latin typeface="+mj-lt"/>
              </a:rPr>
            </a:br>
            <a:endParaRPr lang="it-IT" sz="1600" dirty="0">
              <a:latin typeface="+mj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9456847-F660-4ED4-9541-E8AB51FCAF6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CBA548B4-3D52-4409-99DD-B2A24D2015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3AE84337-22C7-4E22-AAE5-97E3848BCE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334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F2E029C-0DF1-4E54-B1B1-A7818C8C0C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759515"/>
            <a:ext cx="5202841" cy="54126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altLang="it-IT" sz="72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¡Las </a:t>
            </a:r>
            <a:r>
              <a:rPr lang="it-IT" altLang="it-IT" sz="7200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flores</a:t>
            </a:r>
            <a:r>
              <a:rPr lang="it-IT" altLang="it-IT" sz="72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sz="7200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pisoteadas</a:t>
            </a:r>
            <a:r>
              <a:rPr lang="it-IT" altLang="it-IT" sz="72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sz="7200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todavía</a:t>
            </a:r>
            <a:r>
              <a:rPr lang="it-IT" altLang="it-IT" sz="72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sz="7200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desprenden</a:t>
            </a:r>
            <a:r>
              <a:rPr lang="it-IT" altLang="it-IT" sz="72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it-IT" altLang="it-IT" sz="7200" dirty="0" err="1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perfume</a:t>
            </a:r>
            <a:r>
              <a:rPr lang="it-IT" altLang="it-IT" sz="7200" dirty="0">
                <a:solidFill>
                  <a:srgbClr val="222222"/>
                </a:solidFill>
                <a:latin typeface="+mj-lt"/>
                <a:cs typeface="Arial" panose="020B0604020202020204" pitchFamily="34" charset="0"/>
              </a:rPr>
              <a:t>!</a:t>
            </a:r>
            <a:endParaRPr lang="it-IT" sz="7200" dirty="0">
              <a:latin typeface="+mj-lt"/>
            </a:endParaRPr>
          </a:p>
        </p:txBody>
      </p:sp>
      <p:pic>
        <p:nvPicPr>
          <p:cNvPr id="8" name="Segnaposto contenuto 7" descr="Immagine che contiene pianta, fiore, esterni, arancia&#10;&#10;Descrizione generata automaticamente">
            <a:extLst>
              <a:ext uri="{FF2B5EF4-FFF2-40B4-BE49-F238E27FC236}">
                <a16:creationId xmlns="" xmlns:a16="http://schemas.microsoft.com/office/drawing/2014/main" id="{ACD20687-6676-45BC-9DCB-03616E44B8A8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837473B0-CC2E-450A-ABE3-18F120FF3D39}">
                <a1611:picAttrSrcUrl xmlns=""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450676" y="914400"/>
            <a:ext cx="5433953" cy="5175250"/>
          </a:xfrm>
        </p:spPr>
      </p:pic>
      <p:sp>
        <p:nvSpPr>
          <p:cNvPr id="4" name="Rectangle 1">
            <a:extLst>
              <a:ext uri="{FF2B5EF4-FFF2-40B4-BE49-F238E27FC236}">
                <a16:creationId xmlns="" xmlns:a16="http://schemas.microsoft.com/office/drawing/2014/main" id="{E28AB473-8C36-4BF4-BE99-B35B0A0475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02314"/>
            <a:ext cx="357790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2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it-IT" altLang="it-IT" sz="9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   </a:t>
            </a:r>
            <a:endParaRPr kumimoji="0" lang="it-IT" altLang="it-IT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it-IT" altLang="it-IT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71B1318E-6E5C-4969-AD81-C4F625985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-46038"/>
            <a:ext cx="152400" cy="152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CDE0CDF9-5F9C-4829-AE4B-179655FEE956}"/>
              </a:ext>
            </a:extLst>
          </p:cNvPr>
          <p:cNvSpPr txBox="1"/>
          <p:nvPr/>
        </p:nvSpPr>
        <p:spPr>
          <a:xfrm>
            <a:off x="6272689" y="6089967"/>
            <a:ext cx="47548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900">
                <a:hlinkClick r:id="rId3" tooltip="https://it.wiktionary.org/wiki/fiore"/>
              </a:rPr>
              <a:t>Questa foto</a:t>
            </a:r>
            <a:r>
              <a:rPr lang="it-IT" sz="900"/>
              <a:t> di Autore sconosciuto è concesso in licenza da </a:t>
            </a:r>
            <a:r>
              <a:rPr lang="it-IT" sz="900">
                <a:hlinkClick r:id="rId5" tooltip="https://creativecommons.org/licenses/by-sa/3.0/"/>
              </a:rPr>
              <a:t>CC BY-SA</a:t>
            </a:r>
            <a:endParaRPr lang="it-IT" sz="900"/>
          </a:p>
        </p:txBody>
      </p:sp>
    </p:spTree>
    <p:extLst>
      <p:ext uri="{BB962C8B-B14F-4D97-AF65-F5344CB8AC3E}">
        <p14:creationId xmlns:p14="http://schemas.microsoft.com/office/powerpoint/2010/main" val="4161365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3C06EAFD-0C69-4B3B-BEA7-E7E11DDF9C4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A4066C89-42FB-4624-9AFE-3A31B36491B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olo 1">
            <a:extLst>
              <a:ext uri="{FF2B5EF4-FFF2-40B4-BE49-F238E27FC236}">
                <a16:creationId xmlns="" xmlns:a16="http://schemas.microsoft.com/office/drawing/2014/main" id="{B61281C5-0AA8-4961-AA80-E1D53AC2C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951" y="619615"/>
            <a:ext cx="4152499" cy="5528734"/>
          </a:xfrm>
        </p:spPr>
        <p:txBody>
          <a:bodyPr>
            <a:normAutofit/>
          </a:bodyPr>
          <a:lstStyle/>
          <a:p>
            <a:r>
              <a:rPr lang="it-IT" sz="3600" dirty="0" err="1">
                <a:solidFill>
                  <a:srgbClr val="FFFFFF"/>
                </a:solidFill>
              </a:rPr>
              <a:t>Hecho</a:t>
            </a:r>
            <a:r>
              <a:rPr lang="it-IT" sz="3600" dirty="0">
                <a:solidFill>
                  <a:srgbClr val="FFFFFF"/>
                </a:solidFill>
              </a:rPr>
              <a:t> por:</a:t>
            </a:r>
            <a:br>
              <a:rPr lang="it-IT" sz="3600" dirty="0">
                <a:solidFill>
                  <a:srgbClr val="FFFFFF"/>
                </a:solidFill>
              </a:rPr>
            </a:br>
            <a:r>
              <a:rPr lang="it-IT" sz="3600" dirty="0">
                <a:solidFill>
                  <a:srgbClr val="FFFFFF"/>
                </a:solidFill>
              </a:rPr>
              <a:t>-</a:t>
            </a:r>
            <a:r>
              <a:rPr lang="it-IT" sz="3600" dirty="0" smtClean="0">
                <a:solidFill>
                  <a:srgbClr val="FFFFFF"/>
                </a:solidFill>
              </a:rPr>
              <a:t>M.G.</a:t>
            </a:r>
            <a:r>
              <a:rPr lang="it-IT" sz="3600" dirty="0">
                <a:solidFill>
                  <a:srgbClr val="FFFFFF"/>
                </a:solidFill>
              </a:rPr>
              <a:t/>
            </a:r>
            <a:br>
              <a:rPr lang="it-IT" sz="3600" dirty="0">
                <a:solidFill>
                  <a:srgbClr val="FFFFFF"/>
                </a:solidFill>
              </a:rPr>
            </a:br>
            <a:r>
              <a:rPr lang="it-IT" sz="3600" dirty="0">
                <a:solidFill>
                  <a:srgbClr val="FFFFFF"/>
                </a:solidFill>
              </a:rPr>
              <a:t>-</a:t>
            </a:r>
            <a:r>
              <a:rPr lang="it-IT" sz="3600" dirty="0" smtClean="0">
                <a:solidFill>
                  <a:srgbClr val="FFFFFF"/>
                </a:solidFill>
              </a:rPr>
              <a:t>E. Q.</a:t>
            </a:r>
            <a:r>
              <a:rPr lang="it-IT" sz="3600" dirty="0">
                <a:solidFill>
                  <a:srgbClr val="FFFFFF"/>
                </a:solidFill>
              </a:rPr>
              <a:t/>
            </a:r>
            <a:br>
              <a:rPr lang="it-IT" sz="3600" dirty="0">
                <a:solidFill>
                  <a:srgbClr val="FFFFFF"/>
                </a:solidFill>
              </a:rPr>
            </a:br>
            <a:r>
              <a:rPr lang="it-IT" sz="3600" dirty="0">
                <a:solidFill>
                  <a:srgbClr val="FFFFFF"/>
                </a:solidFill>
              </a:rPr>
              <a:t>-</a:t>
            </a:r>
            <a:r>
              <a:rPr lang="it-IT" sz="3600" dirty="0" smtClean="0">
                <a:solidFill>
                  <a:srgbClr val="FFFFFF"/>
                </a:solidFill>
              </a:rPr>
              <a:t>M. M.</a:t>
            </a:r>
            <a:r>
              <a:rPr lang="it-IT" sz="3600" dirty="0">
                <a:solidFill>
                  <a:srgbClr val="FFFFFF"/>
                </a:solidFill>
              </a:rPr>
              <a:t/>
            </a:r>
            <a:br>
              <a:rPr lang="it-IT" sz="3600" dirty="0">
                <a:solidFill>
                  <a:srgbClr val="FFFFFF"/>
                </a:solidFill>
              </a:rPr>
            </a:br>
            <a:r>
              <a:rPr lang="it-IT" sz="3600" dirty="0">
                <a:solidFill>
                  <a:srgbClr val="FFFFFF"/>
                </a:solidFill>
              </a:rPr>
              <a:t>-</a:t>
            </a:r>
            <a:r>
              <a:rPr lang="it-IT" sz="3600" dirty="0" smtClean="0">
                <a:solidFill>
                  <a:srgbClr val="FFFFFF"/>
                </a:solidFill>
              </a:rPr>
              <a:t>G. O. </a:t>
            </a:r>
            <a:r>
              <a:rPr lang="it-IT" sz="3600" dirty="0">
                <a:solidFill>
                  <a:srgbClr val="FFFFFF"/>
                </a:solidFill>
              </a:rPr>
              <a:t/>
            </a:r>
            <a:br>
              <a:rPr lang="it-IT" sz="3600" dirty="0">
                <a:solidFill>
                  <a:srgbClr val="FFFFFF"/>
                </a:solidFill>
              </a:rPr>
            </a:br>
            <a:r>
              <a:rPr lang="it-IT" sz="3600" dirty="0">
                <a:solidFill>
                  <a:srgbClr val="FFFFFF"/>
                </a:solidFill>
              </a:rPr>
              <a:t>-</a:t>
            </a:r>
            <a:r>
              <a:rPr lang="it-IT" sz="3600" dirty="0" smtClean="0">
                <a:solidFill>
                  <a:srgbClr val="FFFFFF"/>
                </a:solidFill>
              </a:rPr>
              <a:t>N. </a:t>
            </a:r>
            <a:r>
              <a:rPr lang="it-IT" sz="3600" smtClean="0">
                <a:solidFill>
                  <a:srgbClr val="FFFFFF"/>
                </a:solidFill>
              </a:rPr>
              <a:t>S.</a:t>
            </a:r>
            <a:r>
              <a:rPr lang="it-IT" sz="3600" dirty="0" smtClean="0">
                <a:solidFill>
                  <a:srgbClr val="FFFFFF"/>
                </a:solidFill>
              </a:rPr>
              <a:t/>
            </a:r>
            <a:br>
              <a:rPr lang="it-IT" sz="3600" dirty="0" smtClean="0">
                <a:solidFill>
                  <a:srgbClr val="FFFFFF"/>
                </a:solidFill>
              </a:rPr>
            </a:br>
            <a:r>
              <a:rPr lang="it-IT" sz="3600" dirty="0" smtClean="0">
                <a:solidFill>
                  <a:srgbClr val="FFFFFF"/>
                </a:solidFill>
              </a:rPr>
              <a:t>3B Secondaria I grado</a:t>
            </a:r>
            <a:endParaRPr lang="it-IT" sz="3600" dirty="0">
              <a:solidFill>
                <a:srgbClr val="FFFFFF"/>
              </a:solidFill>
            </a:endParaRPr>
          </a:p>
        </p:txBody>
      </p:sp>
      <p:pic>
        <p:nvPicPr>
          <p:cNvPr id="6" name="Segnaposto contenuto 5" descr="Immagine che contiene pianta, fiore, rosa, vaso&#10;&#10;Descrizione generata automaticamente">
            <a:extLst>
              <a:ext uri="{FF2B5EF4-FFF2-40B4-BE49-F238E27FC236}">
                <a16:creationId xmlns="" xmlns:a16="http://schemas.microsoft.com/office/drawing/2014/main" id="{B2B31ACD-BF84-447F-998A-FEB89E5844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=""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206481" y="951721"/>
            <a:ext cx="6036906" cy="5117151"/>
          </a:xfrm>
        </p:spPr>
      </p:pic>
      <p:sp>
        <p:nvSpPr>
          <p:cNvPr id="5" name="Oval 11">
            <a:extLst>
              <a:ext uri="{FF2B5EF4-FFF2-40B4-BE49-F238E27FC236}">
                <a16:creationId xmlns="" xmlns:a16="http://schemas.microsoft.com/office/drawing/2014/main" id="{BA218FBC-B2D6-48CA-9289-C4110162ED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2DED9084-49DA-4911-ACB7-5F9E4DEFA0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502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73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4" baseType="lpstr">
      <vt:lpstr>Arial</vt:lpstr>
      <vt:lpstr>Calibri</vt:lpstr>
      <vt:lpstr>Georgia</vt:lpstr>
      <vt:lpstr>Rockwell Extra Bold</vt:lpstr>
      <vt:lpstr>Trebuchet MS</vt:lpstr>
      <vt:lpstr>Wingdings</vt:lpstr>
      <vt:lpstr>Legno</vt:lpstr>
      <vt:lpstr>LAS FLORES</vt:lpstr>
      <vt:lpstr>Alabado sea las flores que llenan nuestros días de alegría  </vt:lpstr>
      <vt:lpstr>  </vt:lpstr>
      <vt:lpstr>Presentazione standard di PowerPoint</vt:lpstr>
      <vt:lpstr>Presentazione standard di PowerPoint</vt:lpstr>
      <vt:lpstr>Presentazione standard di PowerPoint</vt:lpstr>
      <vt:lpstr>Hecho por: -M.G. -E. Q. -M. M. -G. O.  -N. S. 3B Secondaria I grado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FLORES</dc:title>
  <dc:creator>Ilaria</dc:creator>
  <cp:lastModifiedBy>Annamaria</cp:lastModifiedBy>
  <cp:revision>5</cp:revision>
  <dcterms:created xsi:type="dcterms:W3CDTF">2020-04-21T09:00:48Z</dcterms:created>
  <dcterms:modified xsi:type="dcterms:W3CDTF">2020-04-22T17:40:09Z</dcterms:modified>
</cp:coreProperties>
</file>